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72" r:id="rId14"/>
    <p:sldId id="266" r:id="rId15"/>
    <p:sldId id="273" r:id="rId16"/>
    <p:sldId id="268" r:id="rId17"/>
    <p:sldId id="265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41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0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13.png"/><Relationship Id="rId18" Type="http://schemas.openxmlformats.org/officeDocument/2006/relationships/image" Target="../media/image68.png"/><Relationship Id="rId26" Type="http://schemas.openxmlformats.org/officeDocument/2006/relationships/image" Target="../media/image79.png"/><Relationship Id="rId3" Type="http://schemas.openxmlformats.org/officeDocument/2006/relationships/image" Target="../media/image109.png"/><Relationship Id="rId21" Type="http://schemas.openxmlformats.org/officeDocument/2006/relationships/hyperlink" Target="https://docs.google.com/presentation/d/1lLu1wKzTRcelSijC0tX4XOkQg40wRgLG/edit?usp=sharing&amp;ouid=104785414173974407329&amp;rtpof=true&amp;sd=true" TargetMode="External"/><Relationship Id="rId7" Type="http://schemas.openxmlformats.org/officeDocument/2006/relationships/image" Target="../media/image111.png"/><Relationship Id="rId12" Type="http://schemas.openxmlformats.org/officeDocument/2006/relationships/image" Target="../media/image67.png"/><Relationship Id="rId17" Type="http://schemas.openxmlformats.org/officeDocument/2006/relationships/hyperlink" Target="https://github.com/Kim-JeongUng/AR_TFT_LolChess" TargetMode="External"/><Relationship Id="rId25" Type="http://schemas.openxmlformats.org/officeDocument/2006/relationships/image" Target="../media/image61.png"/><Relationship Id="rId2" Type="http://schemas.openxmlformats.org/officeDocument/2006/relationships/image" Target="../media/image95.png"/><Relationship Id="rId16" Type="http://schemas.openxmlformats.org/officeDocument/2006/relationships/image" Target="../media/image114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24" Type="http://schemas.openxmlformats.org/officeDocument/2006/relationships/image" Target="../media/image115.png"/><Relationship Id="rId5" Type="http://schemas.openxmlformats.org/officeDocument/2006/relationships/image" Target="../media/image62.png"/><Relationship Id="rId15" Type="http://schemas.openxmlformats.org/officeDocument/2006/relationships/image" Target="../media/image102.png"/><Relationship Id="rId23" Type="http://schemas.openxmlformats.org/officeDocument/2006/relationships/image" Target="../media/image77.png"/><Relationship Id="rId10" Type="http://schemas.openxmlformats.org/officeDocument/2006/relationships/image" Target="../media/image65.png"/><Relationship Id="rId19" Type="http://schemas.openxmlformats.org/officeDocument/2006/relationships/hyperlink" Target="https://youtu.be/ipIZVzVQ0Qk" TargetMode="External"/><Relationship Id="rId4" Type="http://schemas.openxmlformats.org/officeDocument/2006/relationships/image" Target="../media/image110.png"/><Relationship Id="rId9" Type="http://schemas.openxmlformats.org/officeDocument/2006/relationships/image" Target="../media/image112.png"/><Relationship Id="rId14" Type="http://schemas.openxmlformats.org/officeDocument/2006/relationships/image" Target="../media/image101.png"/><Relationship Id="rId22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44.png"/><Relationship Id="rId7" Type="http://schemas.openxmlformats.org/officeDocument/2006/relationships/image" Target="../media/image11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45.png"/><Relationship Id="rId9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hyperlink" Target="https://github.com/Kim-JeongUng/Unity_2D_CandyCrane" TargetMode="External"/><Relationship Id="rId1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66.png"/><Relationship Id="rId12" Type="http://schemas.openxmlformats.org/officeDocument/2006/relationships/image" Target="../media/image127.png"/><Relationship Id="rId17" Type="http://schemas.openxmlformats.org/officeDocument/2006/relationships/image" Target="../media/image128.png"/><Relationship Id="rId2" Type="http://schemas.openxmlformats.org/officeDocument/2006/relationships/image" Target="../media/image95.png"/><Relationship Id="rId16" Type="http://schemas.openxmlformats.org/officeDocument/2006/relationships/image" Target="../media/image2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hyperlink" Target="https://youtu.be/d8S2b3hhZXc" TargetMode="External"/><Relationship Id="rId10" Type="http://schemas.openxmlformats.org/officeDocument/2006/relationships/image" Target="../media/image65.png"/><Relationship Id="rId19" Type="http://schemas.openxmlformats.org/officeDocument/2006/relationships/hyperlink" Target="https://drive.google.com/file/d/1hU-NZp80ZLc08zBgOSK1Qi1ka7rpyg-O/view?usp=sharing" TargetMode="External"/><Relationship Id="rId4" Type="http://schemas.openxmlformats.org/officeDocument/2006/relationships/image" Target="../media/image125.png"/><Relationship Id="rId9" Type="http://schemas.openxmlformats.org/officeDocument/2006/relationships/image" Target="../media/image126.png"/><Relationship Id="rId1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pSyxsR61Cks" TargetMode="External"/><Relationship Id="rId13" Type="http://schemas.openxmlformats.org/officeDocument/2006/relationships/hyperlink" Target="https://docs.google.com/presentation/d/1RY8LDXGu-D-xlrNfYnJyW0n2pXBCrgvY/edit?usp=sharing&amp;ouid=104785414173974407329&amp;rtpof=true&amp;sd=true" TargetMode="External"/><Relationship Id="rId18" Type="http://schemas.openxmlformats.org/officeDocument/2006/relationships/hyperlink" Target="https://docs.google.com/document/d/12DBoMIcb4WERJw6FkPaESEFi2yFIWCJV/edit?usp=sharing&amp;ouid=104785414173974407329&amp;rtpof=true&amp;sd=true" TargetMode="External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1.png"/><Relationship Id="rId17" Type="http://schemas.openxmlformats.org/officeDocument/2006/relationships/hyperlink" Target="https://youtu.be/1tJReH0ZHak" TargetMode="External"/><Relationship Id="rId2" Type="http://schemas.openxmlformats.org/officeDocument/2006/relationships/image" Target="../media/image95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0.png"/><Relationship Id="rId5" Type="http://schemas.openxmlformats.org/officeDocument/2006/relationships/image" Target="../media/image136.png"/><Relationship Id="rId15" Type="http://schemas.openxmlformats.org/officeDocument/2006/relationships/hyperlink" Target="https://github.com/Kim-JeongUng/C_IPC_IndianPokerGame" TargetMode="External"/><Relationship Id="rId10" Type="http://schemas.openxmlformats.org/officeDocument/2006/relationships/image" Target="../media/image139.png"/><Relationship Id="rId19" Type="http://schemas.openxmlformats.org/officeDocument/2006/relationships/hyperlink" Target="https://github.com/Kim-JeongUng/Corona_korea_keep-distance" TargetMode="External"/><Relationship Id="rId4" Type="http://schemas.openxmlformats.org/officeDocument/2006/relationships/image" Target="../media/image135.png"/><Relationship Id="rId9" Type="http://schemas.openxmlformats.org/officeDocument/2006/relationships/image" Target="../media/image24.png"/><Relationship Id="rId1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www.youtube.com/watch?v=gyIttbz0diQ" TargetMode="External"/><Relationship Id="rId3" Type="http://schemas.openxmlformats.org/officeDocument/2006/relationships/image" Target="../media/image142.png"/><Relationship Id="rId7" Type="http://schemas.openxmlformats.org/officeDocument/2006/relationships/hyperlink" Target="https://youtu.be/ovvXtR47SeU" TargetMode="External"/><Relationship Id="rId12" Type="http://schemas.openxmlformats.org/officeDocument/2006/relationships/image" Target="../media/image147.png"/><Relationship Id="rId2" Type="http://schemas.openxmlformats.org/officeDocument/2006/relationships/image" Target="../media/image95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46.png"/><Relationship Id="rId5" Type="http://schemas.openxmlformats.org/officeDocument/2006/relationships/image" Target="../media/image144.png"/><Relationship Id="rId15" Type="http://schemas.openxmlformats.org/officeDocument/2006/relationships/image" Target="../media/image148.png"/><Relationship Id="rId10" Type="http://schemas.openxmlformats.org/officeDocument/2006/relationships/image" Target="../media/image69.png"/><Relationship Id="rId4" Type="http://schemas.openxmlformats.org/officeDocument/2006/relationships/image" Target="../media/image143.png"/><Relationship Id="rId9" Type="http://schemas.openxmlformats.org/officeDocument/2006/relationships/hyperlink" Target="https://docs.google.com/presentation/d/1IsNlrVHRQHsbKlGCtZGpdMZwVNLd25y0/edit?usp=sharing&amp;ouid=104785414173974407329&amp;rtpof=true&amp;sd=true" TargetMode="External"/><Relationship Id="rId14" Type="http://schemas.openxmlformats.org/officeDocument/2006/relationships/hyperlink" Target="https://docs.google.com/presentation/d/1o0iXKcJRAavBTgvkaSOLkkqd1AcH3n6K/edit?usp=sharing&amp;ouid=104785414173974407329&amp;rtpof=true&amp;sd=tru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7.png"/><Relationship Id="rId3" Type="http://schemas.openxmlformats.org/officeDocument/2006/relationships/image" Target="../media/image6.png"/><Relationship Id="rId21" Type="http://schemas.openxmlformats.org/officeDocument/2006/relationships/hyperlink" Target="https://www.youtube.com/channel/UCX_SsgBfjPwpae2naZzkKpQ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6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hyperlink" Target="https://www.instagram.com/develop.ung/" TargetMode="External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5.png"/><Relationship Id="rId28" Type="http://schemas.openxmlformats.org/officeDocument/2006/relationships/image" Target="../media/image2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hyperlink" Target="https://github.com/Kim-JeongUn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69.png"/><Relationship Id="rId3" Type="http://schemas.openxmlformats.org/officeDocument/2006/relationships/image" Target="../media/image51.png"/><Relationship Id="rId21" Type="http://schemas.openxmlformats.org/officeDocument/2006/relationships/hyperlink" Target="https://github.com/Kim-JeongUng/UngMongUS_ShootingGame_2p" TargetMode="External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hyperlink" Target="https://docs.google.com/presentation/d/1ZL_R6rbEcD7ch5s5idd1L021i53dvICv/edit?usp=sharing&amp;ouid=104785414173974407329&amp;rtpof=true&amp;sd=true" TargetMode="External"/><Relationship Id="rId2" Type="http://schemas.openxmlformats.org/officeDocument/2006/relationships/image" Target="../media/image50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24" Type="http://schemas.openxmlformats.org/officeDocument/2006/relationships/image" Target="../media/image24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23" Type="http://schemas.openxmlformats.org/officeDocument/2006/relationships/hyperlink" Target="https://www.youtube.com/watch?v=pvbRGJ48YKI" TargetMode="External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2.png"/><Relationship Id="rId9" Type="http://schemas.openxmlformats.org/officeDocument/2006/relationships/image" Target="../media/image11.png"/><Relationship Id="rId14" Type="http://schemas.openxmlformats.org/officeDocument/2006/relationships/image" Target="../media/image61.png"/><Relationship Id="rId22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65.png"/><Relationship Id="rId18" Type="http://schemas.openxmlformats.org/officeDocument/2006/relationships/image" Target="../media/image87.png"/><Relationship Id="rId26" Type="http://schemas.openxmlformats.org/officeDocument/2006/relationships/image" Target="../media/image88.png"/><Relationship Id="rId3" Type="http://schemas.openxmlformats.org/officeDocument/2006/relationships/image" Target="../media/image76.png"/><Relationship Id="rId21" Type="http://schemas.openxmlformats.org/officeDocument/2006/relationships/hyperlink" Target="https://www.youtube.com/watch?v=RFCvK_KgxNU" TargetMode="External"/><Relationship Id="rId7" Type="http://schemas.openxmlformats.org/officeDocument/2006/relationships/image" Target="../media/image80.png"/><Relationship Id="rId12" Type="http://schemas.openxmlformats.org/officeDocument/2006/relationships/image" Target="../media/image61.png"/><Relationship Id="rId17" Type="http://schemas.openxmlformats.org/officeDocument/2006/relationships/image" Target="../media/image86.png"/><Relationship Id="rId25" Type="http://schemas.openxmlformats.org/officeDocument/2006/relationships/hyperlink" Target="https://drive.google.com/file/d/1YDU-WnEv-hzUQTD8x5t5LFgYWLmdraNR/view?usp=sharing" TargetMode="External"/><Relationship Id="rId2" Type="http://schemas.openxmlformats.org/officeDocument/2006/relationships/image" Target="../media/image62.png"/><Relationship Id="rId16" Type="http://schemas.openxmlformats.org/officeDocument/2006/relationships/image" Target="../media/image85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24" Type="http://schemas.openxmlformats.org/officeDocument/2006/relationships/image" Target="../media/image69.png"/><Relationship Id="rId5" Type="http://schemas.openxmlformats.org/officeDocument/2006/relationships/image" Target="../media/image78.png"/><Relationship Id="rId15" Type="http://schemas.openxmlformats.org/officeDocument/2006/relationships/image" Target="../media/image67.png"/><Relationship Id="rId23" Type="http://schemas.openxmlformats.org/officeDocument/2006/relationships/hyperlink" Target="https://docs.google.com/presentation/d/1UirBeArHNP8Z2xhcSdp9YOZoD10VDv-5/edit?usp=sharing&amp;ouid=104785414173974407329&amp;rtpof=true&amp;sd=true" TargetMode="External"/><Relationship Id="rId10" Type="http://schemas.openxmlformats.org/officeDocument/2006/relationships/image" Target="../media/image11.png"/><Relationship Id="rId19" Type="http://schemas.openxmlformats.org/officeDocument/2006/relationships/hyperlink" Target="https://github.com/MACE001/Farm_tycoon" TargetMode="External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4.png"/><Relationship Id="rId2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44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45.png"/><Relationship Id="rId9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1.png"/><Relationship Id="rId18" Type="http://schemas.openxmlformats.org/officeDocument/2006/relationships/hyperlink" Target="https://youtu.be/ySSeoStW51I" TargetMode="External"/><Relationship Id="rId3" Type="http://schemas.openxmlformats.org/officeDocument/2006/relationships/image" Target="../media/image96.png"/><Relationship Id="rId21" Type="http://schemas.openxmlformats.org/officeDocument/2006/relationships/hyperlink" Target="https://docs.google.com/presentation/d/19WCGYFrtY6fgyG-ddzlYzWt7o4K0FKsI/edit?usp=sharing&amp;ouid=104785414173974407329&amp;rtpof=true&amp;sd=true" TargetMode="External"/><Relationship Id="rId7" Type="http://schemas.openxmlformats.org/officeDocument/2006/relationships/image" Target="../media/image66.png"/><Relationship Id="rId12" Type="http://schemas.openxmlformats.org/officeDocument/2006/relationships/image" Target="../media/image100.png"/><Relationship Id="rId17" Type="http://schemas.openxmlformats.org/officeDocument/2006/relationships/image" Target="../media/image68.png"/><Relationship Id="rId2" Type="http://schemas.openxmlformats.org/officeDocument/2006/relationships/image" Target="../media/image95.png"/><Relationship Id="rId16" Type="http://schemas.openxmlformats.org/officeDocument/2006/relationships/hyperlink" Target="https://github.com/Kim-JeongUng/Unity3D_ArAvoidPlanet" TargetMode="External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103.png"/><Relationship Id="rId10" Type="http://schemas.openxmlformats.org/officeDocument/2006/relationships/image" Target="../media/image65.png"/><Relationship Id="rId19" Type="http://schemas.openxmlformats.org/officeDocument/2006/relationships/image" Target="../media/image24.png"/><Relationship Id="rId4" Type="http://schemas.openxmlformats.org/officeDocument/2006/relationships/image" Target="../media/image97.png"/><Relationship Id="rId9" Type="http://schemas.openxmlformats.org/officeDocument/2006/relationships/image" Target="../media/image99.png"/><Relationship Id="rId14" Type="http://schemas.openxmlformats.org/officeDocument/2006/relationships/image" Target="../media/image102.png"/><Relationship Id="rId22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9"/>
            <a:ext cx="11124347" cy="36474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824" y="4847395"/>
            <a:ext cx="2872971" cy="6592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9077" y="7484325"/>
            <a:ext cx="2340970" cy="11937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94964" y="7483263"/>
            <a:ext cx="820309" cy="1099198"/>
            <a:chOff x="15894964" y="7483263"/>
            <a:chExt cx="820309" cy="1099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964" y="7483263"/>
              <a:ext cx="820309" cy="1099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0" y="1352195"/>
            <a:ext cx="7281094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704" y="912916"/>
            <a:ext cx="9282174" cy="76263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9905" y="7388905"/>
            <a:ext cx="4435306" cy="133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638" y="4741572"/>
            <a:ext cx="8275236" cy="4389076"/>
            <a:chOff x="1614638" y="4741572"/>
            <a:chExt cx="8275236" cy="43890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638" y="4741572"/>
              <a:ext cx="8275236" cy="4389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0737" y="1268848"/>
            <a:ext cx="3623936" cy="7878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88799" y="2145679"/>
            <a:ext cx="2893495" cy="4354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95409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49068"/>
            <a:ext cx="371393" cy="4063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237" cy="4571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410791"/>
            <a:ext cx="1659063" cy="4571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511987" cy="4063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62191" y="8435982"/>
            <a:ext cx="496140" cy="4063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11005" y="8853409"/>
            <a:ext cx="511987" cy="4063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99611" y="2926791"/>
            <a:ext cx="5190483" cy="26302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71911" y="2948809"/>
            <a:ext cx="3049030" cy="711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90987" y="3553882"/>
            <a:ext cx="1958580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0452" y="2101333"/>
            <a:ext cx="8229354" cy="4630010"/>
            <a:chOff x="1280452" y="2101333"/>
            <a:chExt cx="8229354" cy="46300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0452" y="2101333"/>
              <a:ext cx="8229354" cy="46300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18072" y="1243127"/>
            <a:ext cx="687980" cy="729676"/>
            <a:chOff x="14818072" y="1243127"/>
            <a:chExt cx="687980" cy="729676"/>
          </a:xfrm>
        </p:grpSpPr>
        <p:pic>
          <p:nvPicPr>
            <p:cNvPr id="24" name="Object 23">
              <a:hlinkClick r:id="rId17"/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12104" y="1243641"/>
            <a:ext cx="808017" cy="808017"/>
            <a:chOff x="15612104" y="1243641"/>
            <a:chExt cx="808017" cy="808017"/>
          </a:xfrm>
        </p:grpSpPr>
        <p:pic>
          <p:nvPicPr>
            <p:cNvPr id="27" name="Object 26">
              <a:hlinkClick r:id="rId19"/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9299" y="1244769"/>
            <a:ext cx="641291" cy="726391"/>
            <a:chOff x="16639299" y="1244769"/>
            <a:chExt cx="641291" cy="726391"/>
          </a:xfrm>
        </p:grpSpPr>
        <p:pic>
          <p:nvPicPr>
            <p:cNvPr id="30" name="Object 29">
              <a:hlinkClick r:id="rId21"/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639299" y="1244769"/>
              <a:ext cx="641291" cy="7263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06311" y="8989798"/>
            <a:ext cx="2679403" cy="88619"/>
            <a:chOff x="12206311" y="8989798"/>
            <a:chExt cx="2679403" cy="886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206311" y="8989798"/>
              <a:ext cx="2679403" cy="8861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54467" y="8086591"/>
            <a:ext cx="4789820" cy="125152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50654" y="7627190"/>
            <a:ext cx="563872" cy="4571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83764" y="7160595"/>
            <a:ext cx="4725760" cy="77219"/>
            <a:chOff x="1483764" y="7160595"/>
            <a:chExt cx="4725760" cy="7721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1483764" y="7160595"/>
              <a:ext cx="4725760" cy="77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6485" y="1352195"/>
            <a:ext cx="6013760" cy="30586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701" y="911521"/>
            <a:ext cx="9282186" cy="76261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9905" y="7388905"/>
            <a:ext cx="4435306" cy="13021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1808" y="6679924"/>
            <a:ext cx="2365660" cy="2365660"/>
            <a:chOff x="431808" y="6679924"/>
            <a:chExt cx="2365660" cy="23656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20000">
              <a:off x="431808" y="6679924"/>
              <a:ext cx="2365660" cy="23656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0847" y="5117069"/>
            <a:ext cx="2253335" cy="2253335"/>
            <a:chOff x="4580847" y="5117069"/>
            <a:chExt cx="2253335" cy="22533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720000">
              <a:off x="4580847" y="5117069"/>
              <a:ext cx="2253335" cy="2253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26721" y="5161550"/>
            <a:ext cx="2006398" cy="2006398"/>
            <a:chOff x="2026721" y="5161550"/>
            <a:chExt cx="2006398" cy="20063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940000">
              <a:off x="2026721" y="5161550"/>
              <a:ext cx="2006398" cy="20063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8835" y="7057915"/>
            <a:ext cx="2257843" cy="2257843"/>
            <a:chOff x="5688835" y="7057915"/>
            <a:chExt cx="2257843" cy="22578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280000">
              <a:off x="5688835" y="7057915"/>
              <a:ext cx="2257843" cy="22578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91610" y="7862754"/>
            <a:ext cx="1848267" cy="1848267"/>
            <a:chOff x="3091610" y="7862754"/>
            <a:chExt cx="1848267" cy="18482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91610" y="7862754"/>
              <a:ext cx="1848267" cy="18482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601990"/>
            <a:ext cx="4097189" cy="77219"/>
            <a:chOff x="11131383" y="660199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60199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22" y="1236456"/>
            <a:ext cx="2948689" cy="8525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2244587" cy="5683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7757420"/>
            <a:ext cx="795409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310774"/>
            <a:ext cx="3286220" cy="88619"/>
            <a:chOff x="12206311" y="8310774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310774"/>
              <a:ext cx="3286220" cy="88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572877"/>
            <a:ext cx="496139" cy="4063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088315"/>
            <a:ext cx="741237" cy="4571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134601"/>
            <a:ext cx="969369" cy="4571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231535"/>
            <a:ext cx="511987" cy="4063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159791"/>
            <a:ext cx="496140" cy="4063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577219"/>
            <a:ext cx="511987" cy="4063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99610" y="2926791"/>
            <a:ext cx="5631150" cy="26302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95351" y="1243127"/>
            <a:ext cx="687980" cy="729676"/>
            <a:chOff x="14818072" y="1243127"/>
            <a:chExt cx="687980" cy="729676"/>
          </a:xfrm>
        </p:grpSpPr>
        <p:pic>
          <p:nvPicPr>
            <p:cNvPr id="19" name="Object 18">
              <a:hlinkClick r:id="rId13"/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89383" y="1243641"/>
            <a:ext cx="808017" cy="808017"/>
            <a:chOff x="15612104" y="1243641"/>
            <a:chExt cx="808017" cy="808017"/>
          </a:xfrm>
        </p:grpSpPr>
        <p:pic>
          <p:nvPicPr>
            <p:cNvPr id="22" name="Object 21">
              <a:hlinkClick r:id="rId15"/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9734" y="1395591"/>
            <a:ext cx="3565946" cy="7494531"/>
            <a:chOff x="1439734" y="1395591"/>
            <a:chExt cx="3565946" cy="749453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9734" y="1395591"/>
              <a:ext cx="3565946" cy="74945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09440" y="1382272"/>
            <a:ext cx="3625325" cy="7497271"/>
            <a:chOff x="5409440" y="1382272"/>
            <a:chExt cx="3625325" cy="74972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09440" y="1382272"/>
              <a:ext cx="3625325" cy="74972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04406" y="8727917"/>
            <a:ext cx="3286220" cy="88619"/>
            <a:chOff x="12204406" y="8727917"/>
            <a:chExt cx="3286220" cy="88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4406" y="8727917"/>
              <a:ext cx="3286220" cy="88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70275" y="1909174"/>
            <a:ext cx="2844461" cy="1100797"/>
            <a:chOff x="14670275" y="1909174"/>
            <a:chExt cx="2844461" cy="1100797"/>
          </a:xfrm>
        </p:grpSpPr>
        <p:pic>
          <p:nvPicPr>
            <p:cNvPr id="37" name="Object 36">
              <a:hlinkClick r:id="rId19"/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70275" y="1909174"/>
              <a:ext cx="2844461" cy="1100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5999" y="1352195"/>
            <a:ext cx="5246044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15256" y="912920"/>
            <a:ext cx="9277069" cy="76263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00382" y="7388905"/>
            <a:ext cx="4544895" cy="6829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4081" y="4571228"/>
            <a:ext cx="4729764" cy="4729764"/>
            <a:chOff x="2004081" y="4571228"/>
            <a:chExt cx="4729764" cy="47297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4081" y="4571228"/>
              <a:ext cx="4729764" cy="4729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6334" y="6779245"/>
            <a:ext cx="4097189" cy="77219"/>
            <a:chOff x="2686334" y="6779245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686334" y="6779245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622" y="982408"/>
            <a:ext cx="3529723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556" y="6908418"/>
            <a:ext cx="4165479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944" y="7533591"/>
            <a:ext cx="5284050" cy="21890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317" y="2168243"/>
            <a:ext cx="7384533" cy="4487193"/>
            <a:chOff x="1058317" y="2168243"/>
            <a:chExt cx="7384533" cy="4487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317" y="2168243"/>
              <a:ext cx="7384533" cy="44871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21744" y="982408"/>
            <a:ext cx="1483507" cy="852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983763" y="1008257"/>
            <a:ext cx="808017" cy="808017"/>
            <a:chOff x="15983763" y="1008257"/>
            <a:chExt cx="808017" cy="808017"/>
          </a:xfrm>
        </p:grpSpPr>
        <p:pic>
          <p:nvPicPr>
            <p:cNvPr id="22" name="Object 21">
              <a:hlinkClick r:id="rId8"/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83763" y="1008257"/>
              <a:ext cx="808017" cy="8080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67381" y="6545915"/>
            <a:ext cx="4097189" cy="77219"/>
            <a:chOff x="12267381" y="6545915"/>
            <a:chExt cx="4097189" cy="77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267381" y="6545915"/>
              <a:ext cx="4097189" cy="772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24037" y="6660427"/>
            <a:ext cx="4943334" cy="5683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34849" y="7164782"/>
            <a:ext cx="5923282" cy="26302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23783" y="2011103"/>
            <a:ext cx="7290652" cy="4487193"/>
            <a:chOff x="10123783" y="2011103"/>
            <a:chExt cx="7290652" cy="4487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23783" y="2011103"/>
              <a:ext cx="7290652" cy="4487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932135" y="1063230"/>
            <a:ext cx="641291" cy="726391"/>
            <a:chOff x="16932135" y="1063230"/>
            <a:chExt cx="641291" cy="726391"/>
          </a:xfrm>
        </p:grpSpPr>
        <p:pic>
          <p:nvPicPr>
            <p:cNvPr id="36" name="Object 35">
              <a:hlinkClick r:id="rId13"/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32135" y="1063230"/>
              <a:ext cx="641291" cy="726391"/>
            </a:xfrm>
            <a:prstGeom prst="rect">
              <a:avLst/>
            </a:prstGeom>
          </p:spPr>
        </p:pic>
      </p:grp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9D9947E3-3986-4CC6-9E10-DCB1029D474A}"/>
              </a:ext>
            </a:extLst>
          </p:cNvPr>
          <p:cNvGrpSpPr/>
          <p:nvPr/>
        </p:nvGrpSpPr>
        <p:grpSpPr>
          <a:xfrm>
            <a:off x="5879970" y="1046352"/>
            <a:ext cx="687980" cy="729676"/>
            <a:chOff x="5879970" y="1046352"/>
            <a:chExt cx="687980" cy="729676"/>
          </a:xfrm>
        </p:grpSpPr>
        <p:pic>
          <p:nvPicPr>
            <p:cNvPr id="31" name="Object 11">
              <a:hlinkClick r:id="rId15"/>
              <a:extLst>
                <a:ext uri="{FF2B5EF4-FFF2-40B4-BE49-F238E27FC236}">
                  <a16:creationId xmlns:a16="http://schemas.microsoft.com/office/drawing/2014/main" id="{68A8885B-3664-48DE-8F1A-3F0BAA2B1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79970" y="1046352"/>
              <a:ext cx="687980" cy="729676"/>
            </a:xfrm>
            <a:prstGeom prst="rect">
              <a:avLst/>
            </a:prstGeom>
          </p:spPr>
        </p:pic>
      </p:grpSp>
      <p:grpSp>
        <p:nvGrpSpPr>
          <p:cNvPr id="32" name="그룹 1004">
            <a:extLst>
              <a:ext uri="{FF2B5EF4-FFF2-40B4-BE49-F238E27FC236}">
                <a16:creationId xmlns:a16="http://schemas.microsoft.com/office/drawing/2014/main" id="{7C73F0A1-66D3-4E4B-90D9-AA419C7D79B3}"/>
              </a:ext>
            </a:extLst>
          </p:cNvPr>
          <p:cNvGrpSpPr/>
          <p:nvPr/>
        </p:nvGrpSpPr>
        <p:grpSpPr>
          <a:xfrm>
            <a:off x="6737280" y="1060512"/>
            <a:ext cx="808017" cy="808017"/>
            <a:chOff x="6737280" y="1060512"/>
            <a:chExt cx="808017" cy="808017"/>
          </a:xfrm>
        </p:grpSpPr>
        <p:pic>
          <p:nvPicPr>
            <p:cNvPr id="34" name="Object 14">
              <a:hlinkClick r:id="rId17"/>
              <a:extLst>
                <a:ext uri="{FF2B5EF4-FFF2-40B4-BE49-F238E27FC236}">
                  <a16:creationId xmlns:a16="http://schemas.microsoft.com/office/drawing/2014/main" id="{0EF6C3B5-6A33-401D-AD21-25FFFE074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7280" y="1060512"/>
              <a:ext cx="808017" cy="808017"/>
            </a:xfrm>
            <a:prstGeom prst="rect">
              <a:avLst/>
            </a:prstGeom>
          </p:spPr>
        </p:pic>
      </p:grp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ACDE75FB-265C-4651-BC2C-BFD13DFDAAE1}"/>
              </a:ext>
            </a:extLst>
          </p:cNvPr>
          <p:cNvGrpSpPr/>
          <p:nvPr/>
        </p:nvGrpSpPr>
        <p:grpSpPr>
          <a:xfrm>
            <a:off x="7757136" y="1073047"/>
            <a:ext cx="641291" cy="726391"/>
            <a:chOff x="7757136" y="1073047"/>
            <a:chExt cx="641291" cy="726391"/>
          </a:xfrm>
        </p:grpSpPr>
        <p:pic>
          <p:nvPicPr>
            <p:cNvPr id="37" name="Object 17">
              <a:hlinkClick r:id="rId18"/>
              <a:extLst>
                <a:ext uri="{FF2B5EF4-FFF2-40B4-BE49-F238E27FC236}">
                  <a16:creationId xmlns:a16="http://schemas.microsoft.com/office/drawing/2014/main" id="{2F407394-14E2-4B95-9D66-5D4473B14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57136" y="1073047"/>
              <a:ext cx="641291" cy="726391"/>
            </a:xfrm>
            <a:prstGeom prst="rect">
              <a:avLst/>
            </a:prstGeom>
          </p:spPr>
        </p:pic>
      </p:grpSp>
      <p:grpSp>
        <p:nvGrpSpPr>
          <p:cNvPr id="40" name="그룹 1009">
            <a:extLst>
              <a:ext uri="{FF2B5EF4-FFF2-40B4-BE49-F238E27FC236}">
                <a16:creationId xmlns:a16="http://schemas.microsoft.com/office/drawing/2014/main" id="{2191CCEA-DE85-43E5-9DE5-693955F9122B}"/>
              </a:ext>
            </a:extLst>
          </p:cNvPr>
          <p:cNvGrpSpPr/>
          <p:nvPr/>
        </p:nvGrpSpPr>
        <p:grpSpPr>
          <a:xfrm>
            <a:off x="15085420" y="982408"/>
            <a:ext cx="687980" cy="729676"/>
            <a:chOff x="15878720" y="1057247"/>
            <a:chExt cx="687980" cy="729676"/>
          </a:xfrm>
        </p:grpSpPr>
        <p:pic>
          <p:nvPicPr>
            <p:cNvPr id="41" name="Object 32">
              <a:hlinkClick r:id="rId19"/>
              <a:extLst>
                <a:ext uri="{FF2B5EF4-FFF2-40B4-BE49-F238E27FC236}">
                  <a16:creationId xmlns:a16="http://schemas.microsoft.com/office/drawing/2014/main" id="{EB159C63-A90C-40CB-9C8C-071A7FC39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78720" y="1057247"/>
              <a:ext cx="687980" cy="729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1139" y="5674483"/>
            <a:ext cx="4097189" cy="77219"/>
            <a:chOff x="2495857" y="5674483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495857" y="5674483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523" y="982408"/>
            <a:ext cx="2177942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267" y="5756037"/>
            <a:ext cx="2143984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0504" y="6381210"/>
            <a:ext cx="5322793" cy="1747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7467" y="1972803"/>
            <a:ext cx="7384533" cy="3500273"/>
            <a:chOff x="852185" y="1972803"/>
            <a:chExt cx="7384533" cy="35002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185" y="1972803"/>
              <a:ext cx="7384533" cy="35002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72535" y="822467"/>
            <a:ext cx="808017" cy="808017"/>
            <a:chOff x="6527253" y="822467"/>
            <a:chExt cx="808017" cy="808017"/>
          </a:xfrm>
        </p:grpSpPr>
        <p:pic>
          <p:nvPicPr>
            <p:cNvPr id="12" name="Object 11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7253" y="822467"/>
              <a:ext cx="808017" cy="8080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4381" y="842833"/>
            <a:ext cx="641291" cy="726391"/>
            <a:chOff x="7589099" y="842833"/>
            <a:chExt cx="641291" cy="726391"/>
          </a:xfrm>
        </p:grpSpPr>
        <p:pic>
          <p:nvPicPr>
            <p:cNvPr id="15" name="Object 14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89099" y="842833"/>
              <a:ext cx="641291" cy="726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5303" y="1802770"/>
            <a:ext cx="6171429" cy="4905916"/>
            <a:chOff x="10395303" y="1802770"/>
            <a:chExt cx="6171429" cy="4905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5303" y="1802770"/>
              <a:ext cx="6171429" cy="490591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1359" y="982408"/>
            <a:ext cx="1892750" cy="852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779418" y="934410"/>
            <a:ext cx="808017" cy="808017"/>
            <a:chOff x="14779418" y="934410"/>
            <a:chExt cx="808017" cy="808017"/>
          </a:xfrm>
        </p:grpSpPr>
        <p:pic>
          <p:nvPicPr>
            <p:cNvPr id="22" name="Object 21">
              <a:hlinkClick r:id="rId13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79418" y="934410"/>
              <a:ext cx="808017" cy="8080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41264" y="954775"/>
            <a:ext cx="641291" cy="726391"/>
            <a:chOff x="15841264" y="954775"/>
            <a:chExt cx="641291" cy="726391"/>
          </a:xfrm>
        </p:grpSpPr>
        <p:pic>
          <p:nvPicPr>
            <p:cNvPr id="25" name="Object 24">
              <a:hlinkClick r:id="rId14"/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41264" y="954775"/>
              <a:ext cx="641291" cy="7263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67546" y="6889873"/>
            <a:ext cx="4097189" cy="77219"/>
            <a:chOff x="12067546" y="6889873"/>
            <a:chExt cx="4097189" cy="772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67546" y="6889873"/>
              <a:ext cx="4097189" cy="772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52704" y="6971428"/>
            <a:ext cx="3145211" cy="5683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17" y="7596601"/>
            <a:ext cx="5268438" cy="21890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2348" y="1329862"/>
            <a:ext cx="7136649" cy="26412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79273" y="7225558"/>
            <a:ext cx="3904123" cy="19908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170" y="1011297"/>
            <a:ext cx="3827433" cy="30107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8077" y="1410811"/>
            <a:ext cx="3563187" cy="6095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5400" y="2783629"/>
            <a:ext cx="3093716" cy="13878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33792" y="4249400"/>
            <a:ext cx="3513712" cy="77219"/>
            <a:chOff x="8933792" y="4249400"/>
            <a:chExt cx="3513712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4249400"/>
              <a:ext cx="3513712" cy="772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7124" y="5248772"/>
            <a:ext cx="3642576" cy="9693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33792" y="6633988"/>
            <a:ext cx="3513712" cy="77219"/>
            <a:chOff x="8933792" y="6633988"/>
            <a:chExt cx="3513712" cy="77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99507" y="7068870"/>
            <a:ext cx="741239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16197" y="1373897"/>
            <a:ext cx="1147171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3515" y="2813800"/>
            <a:ext cx="3513712" cy="77219"/>
            <a:chOff x="13503515" y="2813800"/>
            <a:chExt cx="3513712" cy="772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503515" y="2813800"/>
              <a:ext cx="3513712" cy="772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16197" y="3174453"/>
            <a:ext cx="1162257" cy="4571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50482" y="5495848"/>
            <a:ext cx="3513712" cy="77219"/>
            <a:chOff x="13550482" y="5495848"/>
            <a:chExt cx="3513712" cy="77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550482" y="5495848"/>
              <a:ext cx="3513712" cy="772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16191" y="5818020"/>
            <a:ext cx="1452535" cy="457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99507" y="4782608"/>
            <a:ext cx="1600417" cy="4571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20001" y="1780467"/>
            <a:ext cx="4216783" cy="78049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19594" y="3592715"/>
            <a:ext cx="4032915" cy="147297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0001" y="6240175"/>
            <a:ext cx="4427470" cy="369565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89544" y="2016629"/>
            <a:ext cx="1288704" cy="4063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49446" y="7423146"/>
            <a:ext cx="3014486" cy="885505"/>
            <a:chOff x="8949446" y="7423146"/>
            <a:chExt cx="3014486" cy="8855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49446" y="7423146"/>
              <a:ext cx="3014486" cy="885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62362" y="8195101"/>
            <a:ext cx="2400576" cy="1045412"/>
            <a:chOff x="8962362" y="8195101"/>
            <a:chExt cx="2400576" cy="104541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2362" y="8195101"/>
              <a:ext cx="2400576" cy="10454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18924" y="365301"/>
            <a:ext cx="6897850" cy="6897850"/>
            <a:chOff x="2518924" y="365301"/>
            <a:chExt cx="6897850" cy="689785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18924" y="365301"/>
              <a:ext cx="6897850" cy="6897850"/>
            </a:xfrm>
            <a:prstGeom prst="rect">
              <a:avLst/>
            </a:prstGeom>
          </p:spPr>
        </p:pic>
      </p:grpSp>
      <p:pic>
        <p:nvPicPr>
          <p:cNvPr id="40" name="Object 47">
            <a:extLst>
              <a:ext uri="{FF2B5EF4-FFF2-40B4-BE49-F238E27FC236}">
                <a16:creationId xmlns:a16="http://schemas.microsoft.com/office/drawing/2014/main" id="{66FB9DE0-BE70-4AD9-B715-03B1691FBA0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089" y="6445263"/>
            <a:ext cx="6311348" cy="3270237"/>
          </a:xfrm>
          <a:prstGeom prst="rect">
            <a:avLst/>
          </a:prstGeom>
        </p:spPr>
      </p:pic>
      <p:grpSp>
        <p:nvGrpSpPr>
          <p:cNvPr id="42" name="그룹 1012">
            <a:extLst>
              <a:ext uri="{FF2B5EF4-FFF2-40B4-BE49-F238E27FC236}">
                <a16:creationId xmlns:a16="http://schemas.microsoft.com/office/drawing/2014/main" id="{A6E5CDFC-38AB-4A6C-9160-A89D6830948A}"/>
              </a:ext>
            </a:extLst>
          </p:cNvPr>
          <p:cNvGrpSpPr/>
          <p:nvPr/>
        </p:nvGrpSpPr>
        <p:grpSpPr>
          <a:xfrm>
            <a:off x="2885680" y="8519917"/>
            <a:ext cx="1467509" cy="809524"/>
            <a:chOff x="3369512" y="8536590"/>
            <a:chExt cx="1467509" cy="809524"/>
          </a:xfrm>
        </p:grpSpPr>
        <p:grpSp>
          <p:nvGrpSpPr>
            <p:cNvPr id="43" name="그룹 1013">
              <a:extLst>
                <a:ext uri="{FF2B5EF4-FFF2-40B4-BE49-F238E27FC236}">
                  <a16:creationId xmlns:a16="http://schemas.microsoft.com/office/drawing/2014/main" id="{C020103A-0C16-4DC9-857C-190D33A18A5C}"/>
                </a:ext>
              </a:extLst>
            </p:cNvPr>
            <p:cNvGrpSpPr/>
            <p:nvPr/>
          </p:nvGrpSpPr>
          <p:grpSpPr>
            <a:xfrm>
              <a:off x="3369512" y="8536590"/>
              <a:ext cx="808017" cy="805072"/>
              <a:chOff x="3369512" y="8536590"/>
              <a:chExt cx="808017" cy="805072"/>
            </a:xfrm>
          </p:grpSpPr>
          <p:pic>
            <p:nvPicPr>
              <p:cNvPr id="45" name="Object 50">
                <a:hlinkClick r:id="rId21"/>
                <a:extLst>
                  <a:ext uri="{FF2B5EF4-FFF2-40B4-BE49-F238E27FC236}">
                    <a16:creationId xmlns:a16="http://schemas.microsoft.com/office/drawing/2014/main" id="{949FBB07-0C58-4E50-A715-EB7C5D87B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369512" y="8536590"/>
                <a:ext cx="808017" cy="805072"/>
              </a:xfrm>
              <a:prstGeom prst="rect">
                <a:avLst/>
              </a:prstGeom>
            </p:spPr>
          </p:pic>
        </p:grpSp>
        <p:pic>
          <p:nvPicPr>
            <p:cNvPr id="44" name="Object 52">
              <a:extLst>
                <a:ext uri="{FF2B5EF4-FFF2-40B4-BE49-F238E27FC236}">
                  <a16:creationId xmlns:a16="http://schemas.microsoft.com/office/drawing/2014/main" id="{35DB1C52-6FCF-41B9-8DCB-2162969B9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73841" y="8906865"/>
              <a:ext cx="748482" cy="430162"/>
            </a:xfrm>
            <a:prstGeom prst="rect">
              <a:avLst/>
            </a:prstGeom>
          </p:spPr>
        </p:pic>
      </p:grpSp>
      <p:grpSp>
        <p:nvGrpSpPr>
          <p:cNvPr id="46" name="그룹 1014">
            <a:extLst>
              <a:ext uri="{FF2B5EF4-FFF2-40B4-BE49-F238E27FC236}">
                <a16:creationId xmlns:a16="http://schemas.microsoft.com/office/drawing/2014/main" id="{87F82195-B537-43AF-BA6F-A5F2C20A68C6}"/>
              </a:ext>
            </a:extLst>
          </p:cNvPr>
          <p:cNvGrpSpPr/>
          <p:nvPr/>
        </p:nvGrpSpPr>
        <p:grpSpPr>
          <a:xfrm>
            <a:off x="4518531" y="8499716"/>
            <a:ext cx="2158032" cy="780952"/>
            <a:chOff x="5543857" y="8586655"/>
            <a:chExt cx="2158032" cy="780952"/>
          </a:xfrm>
        </p:grpSpPr>
        <p:grpSp>
          <p:nvGrpSpPr>
            <p:cNvPr id="47" name="그룹 1015">
              <a:extLst>
                <a:ext uri="{FF2B5EF4-FFF2-40B4-BE49-F238E27FC236}">
                  <a16:creationId xmlns:a16="http://schemas.microsoft.com/office/drawing/2014/main" id="{8068EB96-E44B-41C6-8A62-75CF7C89C13D}"/>
                </a:ext>
              </a:extLst>
            </p:cNvPr>
            <p:cNvGrpSpPr/>
            <p:nvPr/>
          </p:nvGrpSpPr>
          <p:grpSpPr>
            <a:xfrm>
              <a:off x="5543857" y="8586655"/>
              <a:ext cx="772739" cy="772739"/>
              <a:chOff x="5543857" y="8586655"/>
              <a:chExt cx="772739" cy="772739"/>
            </a:xfrm>
          </p:grpSpPr>
          <p:pic>
            <p:nvPicPr>
              <p:cNvPr id="49" name="Object 56">
                <a:hlinkClick r:id="rId24"/>
                <a:extLst>
                  <a:ext uri="{FF2B5EF4-FFF2-40B4-BE49-F238E27FC236}">
                    <a16:creationId xmlns:a16="http://schemas.microsoft.com/office/drawing/2014/main" id="{BEF98135-120A-44C7-803F-9EE82B72C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543857" y="8586655"/>
                <a:ext cx="772739" cy="772739"/>
              </a:xfrm>
              <a:prstGeom prst="rect">
                <a:avLst/>
              </a:prstGeom>
            </p:spPr>
          </p:pic>
        </p:grpSp>
        <p:pic>
          <p:nvPicPr>
            <p:cNvPr id="48" name="Object 58">
              <a:extLst>
                <a:ext uri="{FF2B5EF4-FFF2-40B4-BE49-F238E27FC236}">
                  <a16:creationId xmlns:a16="http://schemas.microsoft.com/office/drawing/2014/main" id="{CD6E286C-669D-4074-A405-4F16CF8F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02433" y="8947309"/>
              <a:ext cx="1353290" cy="430162"/>
            </a:xfrm>
            <a:prstGeom prst="rect">
              <a:avLst/>
            </a:prstGeom>
          </p:spPr>
        </p:pic>
      </p:grpSp>
      <p:pic>
        <p:nvPicPr>
          <p:cNvPr id="3" name="그림 2">
            <a:hlinkClick r:id="rId27"/>
            <a:extLst>
              <a:ext uri="{FF2B5EF4-FFF2-40B4-BE49-F238E27FC236}">
                <a16:creationId xmlns:a16="http://schemas.microsoft.com/office/drawing/2014/main" id="{F4C27D77-4E40-406E-87DA-97B3368940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7670" y="8403500"/>
            <a:ext cx="2310584" cy="877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7357" y="1241719"/>
            <a:ext cx="5727679" cy="2438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8401" y="1835915"/>
            <a:ext cx="1441794" cy="609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3639" y="2532326"/>
            <a:ext cx="3282407" cy="9805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75387" y="5123810"/>
            <a:ext cx="8804021" cy="86965"/>
            <a:chOff x="8275387" y="5123810"/>
            <a:chExt cx="8804021" cy="86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5387" y="5123810"/>
              <a:ext cx="8804021" cy="869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3639" y="6295125"/>
            <a:ext cx="1545917" cy="19029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15388" y="1835917"/>
            <a:ext cx="2319485" cy="6095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30667" y="2445296"/>
            <a:ext cx="3558514" cy="22771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57606" y="3653699"/>
            <a:ext cx="822772" cy="791747"/>
            <a:chOff x="11157606" y="3653699"/>
            <a:chExt cx="822772" cy="7917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57606" y="3653699"/>
              <a:ext cx="822772" cy="791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84112" y="3666757"/>
            <a:ext cx="747484" cy="822772"/>
            <a:chOff x="8884112" y="3666757"/>
            <a:chExt cx="747484" cy="8227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84112" y="3666757"/>
              <a:ext cx="747484" cy="82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7025" y="3751251"/>
            <a:ext cx="822772" cy="672833"/>
            <a:chOff x="10007025" y="3751251"/>
            <a:chExt cx="822772" cy="6728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7025" y="3751251"/>
              <a:ext cx="822772" cy="67283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15430" y="5660344"/>
            <a:ext cx="767982" cy="60950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30667" y="6269715"/>
            <a:ext cx="3286470" cy="19029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33433" y="2603816"/>
            <a:ext cx="7726380" cy="5798133"/>
            <a:chOff x="333433" y="2603816"/>
            <a:chExt cx="7726380" cy="57981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3433" y="2603816"/>
              <a:ext cx="7726380" cy="579813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38401" y="5660344"/>
            <a:ext cx="1734357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5194565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33" y="912914"/>
            <a:ext cx="9282179" cy="76247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8905"/>
            <a:ext cx="3749139" cy="133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33504" y="7120461"/>
            <a:ext cx="2176696" cy="1277778"/>
            <a:chOff x="2796920" y="7415571"/>
            <a:chExt cx="2176696" cy="12777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96920" y="7415571"/>
              <a:ext cx="2176696" cy="12777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498" y="5905500"/>
            <a:ext cx="3069064" cy="3710777"/>
            <a:chOff x="283914" y="6200610"/>
            <a:chExt cx="3069064" cy="37107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914" y="6200610"/>
              <a:ext cx="3069064" cy="3710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2587185" cy="8525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0477" y="7925275"/>
            <a:ext cx="2922416" cy="15618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4125" y="2926229"/>
            <a:ext cx="3471151" cy="17355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2833" y="1458578"/>
            <a:ext cx="2693381" cy="4489014"/>
            <a:chOff x="8262833" y="1458578"/>
            <a:chExt cx="2693381" cy="44890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2833" y="1458578"/>
              <a:ext cx="2693381" cy="44890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13283" y="1467967"/>
            <a:ext cx="3866971" cy="4489014"/>
            <a:chOff x="11013283" y="1467967"/>
            <a:chExt cx="3866971" cy="44890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3283" y="1467967"/>
              <a:ext cx="3866971" cy="44890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73285" y="1467967"/>
            <a:ext cx="2693381" cy="4489014"/>
            <a:chOff x="14973285" y="1467967"/>
            <a:chExt cx="2693381" cy="44890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73285" y="1467967"/>
              <a:ext cx="2693381" cy="44890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9506" y="7464610"/>
            <a:ext cx="741237" cy="4571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3746" y="4772566"/>
            <a:ext cx="6876190" cy="4409524"/>
            <a:chOff x="1093746" y="4772566"/>
            <a:chExt cx="6876190" cy="44095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3746" y="4772566"/>
              <a:ext cx="6875228" cy="4408740"/>
              <a:chOff x="1093746" y="4772566"/>
              <a:chExt cx="6875228" cy="440874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93746" y="4772566"/>
                <a:ext cx="6875228" cy="44087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55606" y="4971743"/>
              <a:ext cx="5734296" cy="3708178"/>
              <a:chOff x="1655606" y="4971743"/>
              <a:chExt cx="5734296" cy="37081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55606" y="4971743"/>
                <a:ext cx="5734296" cy="3708178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1132" y="2058704"/>
            <a:ext cx="2388394" cy="5683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4477" y="7510896"/>
            <a:ext cx="969372" cy="457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6673" y="7464607"/>
            <a:ext cx="563872" cy="4571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99507" y="8135582"/>
            <a:ext cx="795409" cy="4571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08721" y="8688937"/>
            <a:ext cx="3286220" cy="88619"/>
            <a:chOff x="10008721" y="8688937"/>
            <a:chExt cx="3286220" cy="88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8688937"/>
              <a:ext cx="3286220" cy="88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08721" y="9023347"/>
            <a:ext cx="3286220" cy="88619"/>
            <a:chOff x="10008721" y="9023347"/>
            <a:chExt cx="3286220" cy="88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9023347"/>
              <a:ext cx="3286220" cy="886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74191" y="8954086"/>
            <a:ext cx="496140" cy="78829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03317" y="8609697"/>
            <a:ext cx="511987" cy="40633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64667" y="8579096"/>
            <a:ext cx="496140" cy="40633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13414" y="8955382"/>
            <a:ext cx="511987" cy="40633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933792" y="6228604"/>
            <a:ext cx="687980" cy="729676"/>
            <a:chOff x="8933792" y="6228604"/>
            <a:chExt cx="687980" cy="729676"/>
          </a:xfrm>
        </p:grpSpPr>
        <p:pic>
          <p:nvPicPr>
            <p:cNvPr id="41" name="Object 40">
              <a:hlinkClick r:id="rId21"/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33792" y="6228604"/>
              <a:ext cx="687980" cy="7296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27824" y="6229119"/>
            <a:ext cx="808017" cy="808017"/>
            <a:chOff x="9727824" y="6229119"/>
            <a:chExt cx="808017" cy="808017"/>
          </a:xfrm>
        </p:grpSpPr>
        <p:pic>
          <p:nvPicPr>
            <p:cNvPr id="44" name="Object 43">
              <a:hlinkClick r:id="rId23"/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27824" y="6229119"/>
              <a:ext cx="808017" cy="8080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92637" y="6271621"/>
            <a:ext cx="641291" cy="726391"/>
            <a:chOff x="10692637" y="6271621"/>
            <a:chExt cx="641291" cy="726391"/>
          </a:xfrm>
        </p:grpSpPr>
        <p:pic>
          <p:nvPicPr>
            <p:cNvPr id="47" name="Object 46">
              <a:hlinkClick r:id="rId25"/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92637" y="6271621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13" y="539937"/>
            <a:ext cx="7235615" cy="76247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195"/>
            <a:ext cx="6691345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7" y="6741829"/>
            <a:ext cx="1993322" cy="457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4" y="7388905"/>
            <a:ext cx="3065523" cy="13021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14286" y="5754440"/>
            <a:ext cx="6171429" cy="4531274"/>
            <a:chOff x="12114286" y="5754440"/>
            <a:chExt cx="6171429" cy="4531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4286" y="5754440"/>
              <a:ext cx="6171429" cy="45312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31029" y="5610390"/>
            <a:ext cx="6171429" cy="4675325"/>
            <a:chOff x="7931029" y="5610390"/>
            <a:chExt cx="6171429" cy="46753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31029" y="5610390"/>
              <a:ext cx="6171429" cy="46753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479" y="6242431"/>
            <a:ext cx="795409" cy="457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58692" y="6795785"/>
            <a:ext cx="2365118" cy="88619"/>
            <a:chOff x="2558692" y="6795785"/>
            <a:chExt cx="2365118" cy="88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8692" y="6795785"/>
              <a:ext cx="2365118" cy="88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8692" y="7130195"/>
            <a:ext cx="2679403" cy="88619"/>
            <a:chOff x="2558692" y="7130195"/>
            <a:chExt cx="2679403" cy="88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8692" y="7130195"/>
              <a:ext cx="2679403" cy="88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4620" y="7060934"/>
            <a:ext cx="371394" cy="406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3764" y="5200000"/>
            <a:ext cx="4725760" cy="77219"/>
            <a:chOff x="1483764" y="5200000"/>
            <a:chExt cx="4725760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5200000"/>
              <a:ext cx="4725760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3764" y="7760595"/>
            <a:ext cx="4725760" cy="77219"/>
            <a:chOff x="1483764" y="7760595"/>
            <a:chExt cx="4725760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7760595"/>
              <a:ext cx="4725760" cy="772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8" y="1334751"/>
            <a:ext cx="2976398" cy="8525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1132" y="2058704"/>
            <a:ext cx="2430451" cy="5683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4467" y="8498982"/>
            <a:ext cx="4380017" cy="12505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9477" y="5573334"/>
            <a:ext cx="741237" cy="4571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24410" y="5619610"/>
            <a:ext cx="1317372" cy="4571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0654" y="8039100"/>
            <a:ext cx="563872" cy="4571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3288" y="6716545"/>
            <a:ext cx="511987" cy="4063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14620" y="6685944"/>
            <a:ext cx="371394" cy="40633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3386" y="7062230"/>
            <a:ext cx="511987" cy="40633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1382" y="2779940"/>
            <a:ext cx="4242923" cy="22250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19048" y="1398694"/>
            <a:ext cx="8038095" cy="4007714"/>
            <a:chOff x="8419048" y="1398694"/>
            <a:chExt cx="8038095" cy="4007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9048" y="1398694"/>
              <a:ext cx="8038095" cy="4007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19048" y="5714811"/>
            <a:ext cx="8038095" cy="4007714"/>
            <a:chOff x="8419048" y="5714811"/>
            <a:chExt cx="8038095" cy="4007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19048" y="5714811"/>
              <a:ext cx="8038095" cy="4007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45095" y="1298063"/>
            <a:ext cx="687980" cy="729676"/>
            <a:chOff x="4645095" y="1298063"/>
            <a:chExt cx="687980" cy="729676"/>
          </a:xfrm>
        </p:grpSpPr>
        <p:pic>
          <p:nvPicPr>
            <p:cNvPr id="33" name="Object 32">
              <a:hlinkClick r:id="rId19"/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45095" y="1298063"/>
              <a:ext cx="687980" cy="7296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39127" y="1298577"/>
            <a:ext cx="808017" cy="808017"/>
            <a:chOff x="5439127" y="1298577"/>
            <a:chExt cx="808017" cy="808017"/>
          </a:xfrm>
        </p:grpSpPr>
        <p:pic>
          <p:nvPicPr>
            <p:cNvPr id="36" name="Object 35">
              <a:hlinkClick r:id="rId21"/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39127" y="1298577"/>
              <a:ext cx="808017" cy="8080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23255" y="1339887"/>
            <a:ext cx="641291" cy="726391"/>
            <a:chOff x="6423255" y="1339887"/>
            <a:chExt cx="641291" cy="726391"/>
          </a:xfrm>
        </p:grpSpPr>
        <p:pic>
          <p:nvPicPr>
            <p:cNvPr id="39" name="Object 38">
              <a:hlinkClick r:id="rId23"/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23255" y="1339887"/>
              <a:ext cx="641291" cy="726391"/>
            </a:xfrm>
            <a:prstGeom prst="rect">
              <a:avLst/>
            </a:prstGeom>
          </p:spPr>
        </p:pic>
      </p:grpSp>
      <p:grpSp>
        <p:nvGrpSpPr>
          <p:cNvPr id="32" name="그룹 1010">
            <a:extLst>
              <a:ext uri="{FF2B5EF4-FFF2-40B4-BE49-F238E27FC236}">
                <a16:creationId xmlns:a16="http://schemas.microsoft.com/office/drawing/2014/main" id="{AB4EFDA9-D36B-4ABE-861F-52A6D6B1F0EA}"/>
              </a:ext>
            </a:extLst>
          </p:cNvPr>
          <p:cNvGrpSpPr/>
          <p:nvPr/>
        </p:nvGrpSpPr>
        <p:grpSpPr>
          <a:xfrm>
            <a:off x="4420905" y="2007469"/>
            <a:ext cx="2844461" cy="1100797"/>
            <a:chOff x="4420905" y="2007469"/>
            <a:chExt cx="2844461" cy="1100797"/>
          </a:xfrm>
        </p:grpSpPr>
        <p:pic>
          <p:nvPicPr>
            <p:cNvPr id="34" name="Object 41">
              <a:hlinkClick r:id="rId25"/>
              <a:extLst>
                <a:ext uri="{FF2B5EF4-FFF2-40B4-BE49-F238E27FC236}">
                  <a16:creationId xmlns:a16="http://schemas.microsoft.com/office/drawing/2014/main" id="{6D6E37FC-FD22-4FD0-B9F8-F7D4FA278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20905" y="2007469"/>
              <a:ext cx="2844461" cy="1100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7304827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693" y="912914"/>
            <a:ext cx="9282179" cy="76247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8905"/>
            <a:ext cx="3749139" cy="133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32858" y="4808252"/>
            <a:ext cx="1049901" cy="976955"/>
            <a:chOff x="4532858" y="4808252"/>
            <a:chExt cx="1049901" cy="9769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2858" y="4808252"/>
              <a:ext cx="1049901" cy="976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8827" y="4808252"/>
            <a:ext cx="1049901" cy="1119316"/>
            <a:chOff x="2178827" y="4808252"/>
            <a:chExt cx="1049901" cy="11193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8827" y="4808252"/>
              <a:ext cx="1049901" cy="11193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9570" y="6008101"/>
            <a:ext cx="1049901" cy="1119316"/>
            <a:chOff x="6149570" y="6008101"/>
            <a:chExt cx="1049901" cy="11193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9570" y="6008101"/>
              <a:ext cx="1049901" cy="11193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2147" y="4834637"/>
            <a:ext cx="7081422" cy="5451077"/>
            <a:chOff x="992147" y="4834637"/>
            <a:chExt cx="7081422" cy="54510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147" y="4834637"/>
              <a:ext cx="7081422" cy="54510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37" y="1236459"/>
            <a:ext cx="3623936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2621149" cy="5683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95409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6311" y="8921375"/>
            <a:ext cx="3286220" cy="88619"/>
            <a:chOff x="12206311" y="8921375"/>
            <a:chExt cx="3286220" cy="88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921375"/>
              <a:ext cx="3286220" cy="88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01448"/>
            <a:ext cx="496140" cy="4063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237" cy="4571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410791"/>
            <a:ext cx="1659063" cy="4571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511987" cy="4063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435982"/>
            <a:ext cx="496140" cy="4063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853409"/>
            <a:ext cx="511987" cy="4063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659" y="2926791"/>
            <a:ext cx="4140860" cy="351271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71911" y="2948809"/>
            <a:ext cx="3049030" cy="711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0987" y="3553882"/>
            <a:ext cx="1958580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8730" y="2499206"/>
            <a:ext cx="8229354" cy="3900719"/>
            <a:chOff x="1358730" y="2499206"/>
            <a:chExt cx="8229354" cy="39007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8730" y="2499206"/>
              <a:ext cx="8229354" cy="39007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18072" y="1243127"/>
            <a:ext cx="687980" cy="729676"/>
            <a:chOff x="14818072" y="1243127"/>
            <a:chExt cx="687980" cy="729676"/>
          </a:xfrm>
        </p:grpSpPr>
        <p:pic>
          <p:nvPicPr>
            <p:cNvPr id="27" name="Object 26">
              <a:hlinkClick r:id="rId16"/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12104" y="1243641"/>
            <a:ext cx="808017" cy="808017"/>
            <a:chOff x="15612104" y="1243641"/>
            <a:chExt cx="808017" cy="808017"/>
          </a:xfrm>
        </p:grpSpPr>
        <p:pic>
          <p:nvPicPr>
            <p:cNvPr id="30" name="Object 29">
              <a:hlinkClick r:id="rId18"/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181" y="7240888"/>
            <a:ext cx="3955493" cy="3044826"/>
            <a:chOff x="63181" y="7240888"/>
            <a:chExt cx="3955493" cy="30448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181" y="7240888"/>
              <a:ext cx="3955493" cy="30448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639299" y="1244769"/>
            <a:ext cx="641291" cy="726391"/>
            <a:chOff x="16639299" y="1244769"/>
            <a:chExt cx="641291" cy="726391"/>
          </a:xfrm>
        </p:grpSpPr>
        <p:pic>
          <p:nvPicPr>
            <p:cNvPr id="36" name="Object 35">
              <a:hlinkClick r:id="rId21"/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639299" y="1244769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정웅</cp:lastModifiedBy>
  <cp:revision>12</cp:revision>
  <dcterms:created xsi:type="dcterms:W3CDTF">2021-11-19T21:35:06Z</dcterms:created>
  <dcterms:modified xsi:type="dcterms:W3CDTF">2021-12-20T06:02:58Z</dcterms:modified>
</cp:coreProperties>
</file>